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9" r:id="rId2"/>
  </p:sldIdLst>
  <p:sldSz cx="24384000" cy="13716000"/>
  <p:notesSz cx="6858000" cy="9144000"/>
  <p:defaultTextStyle>
    <a:defPPr>
      <a:defRPr lang="pl-PL"/>
    </a:defPPr>
    <a:lvl1pPr algn="l" defTabSz="825500" rtl="0" fontAlgn="base">
      <a:spcBef>
        <a:spcPct val="0"/>
      </a:spcBef>
      <a:spcAft>
        <a:spcPct val="0"/>
      </a:spcAft>
      <a:defRPr sz="5000" kern="1200">
        <a:solidFill>
          <a:srgbClr val="000000"/>
        </a:solidFill>
        <a:latin typeface="Helvetica Light"/>
        <a:ea typeface="Helvetica Light"/>
        <a:cs typeface="Helvetica Light"/>
        <a:sym typeface="Helvetica Light"/>
      </a:defRPr>
    </a:lvl1pPr>
    <a:lvl2pPr marL="457200" algn="l" defTabSz="825500" rtl="0" fontAlgn="base">
      <a:spcBef>
        <a:spcPct val="0"/>
      </a:spcBef>
      <a:spcAft>
        <a:spcPct val="0"/>
      </a:spcAft>
      <a:defRPr sz="5000" kern="1200">
        <a:solidFill>
          <a:srgbClr val="000000"/>
        </a:solidFill>
        <a:latin typeface="Helvetica Light"/>
        <a:ea typeface="Helvetica Light"/>
        <a:cs typeface="Helvetica Light"/>
        <a:sym typeface="Helvetica Light"/>
      </a:defRPr>
    </a:lvl2pPr>
    <a:lvl3pPr marL="914400" algn="l" defTabSz="825500" rtl="0" fontAlgn="base">
      <a:spcBef>
        <a:spcPct val="0"/>
      </a:spcBef>
      <a:spcAft>
        <a:spcPct val="0"/>
      </a:spcAft>
      <a:defRPr sz="5000" kern="1200">
        <a:solidFill>
          <a:srgbClr val="000000"/>
        </a:solidFill>
        <a:latin typeface="Helvetica Light"/>
        <a:ea typeface="Helvetica Light"/>
        <a:cs typeface="Helvetica Light"/>
        <a:sym typeface="Helvetica Light"/>
      </a:defRPr>
    </a:lvl3pPr>
    <a:lvl4pPr marL="1371600" algn="l" defTabSz="825500" rtl="0" fontAlgn="base">
      <a:spcBef>
        <a:spcPct val="0"/>
      </a:spcBef>
      <a:spcAft>
        <a:spcPct val="0"/>
      </a:spcAft>
      <a:defRPr sz="5000" kern="1200">
        <a:solidFill>
          <a:srgbClr val="000000"/>
        </a:solidFill>
        <a:latin typeface="Helvetica Light"/>
        <a:ea typeface="Helvetica Light"/>
        <a:cs typeface="Helvetica Light"/>
        <a:sym typeface="Helvetica Light"/>
      </a:defRPr>
    </a:lvl4pPr>
    <a:lvl5pPr marL="1828800" algn="l" defTabSz="825500" rtl="0" fontAlgn="base">
      <a:spcBef>
        <a:spcPct val="0"/>
      </a:spcBef>
      <a:spcAft>
        <a:spcPct val="0"/>
      </a:spcAft>
      <a:defRPr sz="5000" kern="1200">
        <a:solidFill>
          <a:srgbClr val="000000"/>
        </a:solidFill>
        <a:latin typeface="Helvetica Light"/>
        <a:ea typeface="Helvetica Light"/>
        <a:cs typeface="Helvetica Light"/>
        <a:sym typeface="Helvetica Light"/>
      </a:defRPr>
    </a:lvl5pPr>
    <a:lvl6pPr marL="2286000" algn="l" defTabSz="914400" rtl="0" eaLnBrk="1" latinLnBrk="0" hangingPunct="1">
      <a:defRPr sz="5000" kern="1200">
        <a:solidFill>
          <a:srgbClr val="000000"/>
        </a:solidFill>
        <a:latin typeface="Helvetica Light"/>
        <a:ea typeface="Helvetica Light"/>
        <a:cs typeface="Helvetica Light"/>
        <a:sym typeface="Helvetica Light"/>
      </a:defRPr>
    </a:lvl6pPr>
    <a:lvl7pPr marL="2743200" algn="l" defTabSz="914400" rtl="0" eaLnBrk="1" latinLnBrk="0" hangingPunct="1">
      <a:defRPr sz="5000" kern="1200">
        <a:solidFill>
          <a:srgbClr val="000000"/>
        </a:solidFill>
        <a:latin typeface="Helvetica Light"/>
        <a:ea typeface="Helvetica Light"/>
        <a:cs typeface="Helvetica Light"/>
        <a:sym typeface="Helvetica Light"/>
      </a:defRPr>
    </a:lvl7pPr>
    <a:lvl8pPr marL="3200400" algn="l" defTabSz="914400" rtl="0" eaLnBrk="1" latinLnBrk="0" hangingPunct="1">
      <a:defRPr sz="5000" kern="1200">
        <a:solidFill>
          <a:srgbClr val="000000"/>
        </a:solidFill>
        <a:latin typeface="Helvetica Light"/>
        <a:ea typeface="Helvetica Light"/>
        <a:cs typeface="Helvetica Light"/>
        <a:sym typeface="Helvetica Light"/>
      </a:defRPr>
    </a:lvl8pPr>
    <a:lvl9pPr marL="3657600" algn="l" defTabSz="914400" rtl="0" eaLnBrk="1" latinLnBrk="0" hangingPunct="1">
      <a:defRPr sz="5000" kern="1200">
        <a:solidFill>
          <a:srgbClr val="000000"/>
        </a:solidFill>
        <a:latin typeface="Helvetica Light"/>
        <a:ea typeface="Helvetica Light"/>
        <a:cs typeface="Helvetica Light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17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1" autoAdjust="0"/>
    <p:restoredTop sz="94622" autoAdjust="0"/>
  </p:normalViewPr>
  <p:slideViewPr>
    <p:cSldViewPr>
      <p:cViewPr varScale="1">
        <p:scale>
          <a:sx n="36" d="100"/>
          <a:sy n="36" d="100"/>
        </p:scale>
        <p:origin x="548" y="55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noProof="0">
              <a:sym typeface="Helvetica Neue"/>
            </a:endParaRPr>
          </a:p>
        </p:txBody>
      </p:sp>
      <p:sp>
        <p:nvSpPr>
          <p:cNvPr id="57" name="Shape 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 noProof="0">
              <a:sym typeface="Helvetica Neue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+mj-lt"/>
        <a:ea typeface="+mj-ea"/>
        <a:cs typeface="+mj-cs"/>
        <a:sym typeface="Helvetica Neue"/>
      </a:defRPr>
    </a:lvl1pPr>
    <a:lvl2pPr marL="742950" indent="-28575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+mj-lt"/>
        <a:ea typeface="+mj-ea"/>
        <a:cs typeface="+mj-cs"/>
        <a:sym typeface="Helvetica Neue"/>
      </a:defRPr>
    </a:lvl2pPr>
    <a:lvl3pPr marL="1143000" indent="-22860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+mj-lt"/>
        <a:ea typeface="+mj-ea"/>
        <a:cs typeface="+mj-cs"/>
        <a:sym typeface="Helvetica Neue"/>
      </a:defRPr>
    </a:lvl3pPr>
    <a:lvl4pPr marL="1600200" indent="-22860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+mj-lt"/>
        <a:ea typeface="+mj-ea"/>
        <a:cs typeface="+mj-cs"/>
        <a:sym typeface="Helvetica Neue"/>
      </a:defRPr>
    </a:lvl4pPr>
    <a:lvl5pPr marL="2057400" indent="-22860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poziom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obrazu 6"/>
          <p:cNvSpPr>
            <a:spLocks noGrp="1"/>
          </p:cNvSpPr>
          <p:nvPr>
            <p:ph type="pic" sz="quarter" idx="13"/>
          </p:nvPr>
        </p:nvSpPr>
        <p:spPr>
          <a:xfrm>
            <a:off x="19102109" y="882341"/>
            <a:ext cx="4059647" cy="48764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 lvl="0"/>
            <a:endParaRPr noProof="0">
              <a:sym typeface="Helvetica Light"/>
            </a:endParaRPr>
          </a:p>
        </p:txBody>
      </p:sp>
      <p:sp>
        <p:nvSpPr>
          <p:cNvPr id="3" name="Numer slajdu"/>
          <p:cNvSpPr txBox="1"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888AB-26C8-41D9-AE1F-CF567737116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102.png" descr="10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384000" cy="13716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027" name="Tekst tytułowy"/>
          <p:cNvSpPr txBox="1">
            <a:spLocks noGrp="1"/>
          </p:cNvSpPr>
          <p:nvPr>
            <p:ph type="title"/>
          </p:nvPr>
        </p:nvSpPr>
        <p:spPr bwMode="auto">
          <a:xfrm>
            <a:off x="3652838" y="1958975"/>
            <a:ext cx="19507200" cy="24987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>
                <a:sym typeface="Helvetica Light"/>
              </a:rPr>
              <a:t>Tekst tytułowy</a:t>
            </a:r>
          </a:p>
        </p:txBody>
      </p:sp>
      <p:sp>
        <p:nvSpPr>
          <p:cNvPr id="1028" name="Treść - poziom 1…"/>
          <p:cNvSpPr txBox="1">
            <a:spLocks noGrp="1"/>
          </p:cNvSpPr>
          <p:nvPr>
            <p:ph type="body" idx="1"/>
          </p:nvPr>
        </p:nvSpPr>
        <p:spPr bwMode="auto">
          <a:xfrm>
            <a:off x="13609638" y="4457700"/>
            <a:ext cx="9550400" cy="8763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>
                <a:sym typeface="Helvetica Light"/>
              </a:rPr>
              <a:t>Treść - poziom 1</a:t>
            </a:r>
          </a:p>
          <a:p>
            <a:pPr lvl="1"/>
            <a:r>
              <a:rPr lang="pl-PL" smtClean="0">
                <a:sym typeface="Helvetica Light"/>
              </a:rPr>
              <a:t>Treść - poziom 2</a:t>
            </a:r>
          </a:p>
          <a:p>
            <a:pPr lvl="2"/>
            <a:r>
              <a:rPr lang="pl-PL" smtClean="0">
                <a:sym typeface="Helvetica Light"/>
              </a:rPr>
              <a:t>Treść - poziom 3</a:t>
            </a:r>
          </a:p>
          <a:p>
            <a:pPr lvl="3"/>
            <a:r>
              <a:rPr lang="pl-PL" smtClean="0">
                <a:sym typeface="Helvetica Light"/>
              </a:rPr>
              <a:t>Treść - poziom 4</a:t>
            </a:r>
          </a:p>
          <a:p>
            <a:pPr lvl="4"/>
            <a:r>
              <a:rPr lang="pl-PL" smtClean="0">
                <a:sym typeface="Helvetica Light"/>
              </a:rPr>
              <a:t>Treść - poziom 5</a:t>
            </a:r>
          </a:p>
        </p:txBody>
      </p:sp>
      <p:sp>
        <p:nvSpPr>
          <p:cNvPr id="1029" name="Numer slajdu"/>
          <p:cNvSpPr txBox="1">
            <a:spLocks noGrp="1"/>
          </p:cNvSpPr>
          <p:nvPr>
            <p:ph type="sldNum" sz="quarter" idx="2"/>
          </p:nvPr>
        </p:nvSpPr>
        <p:spPr bwMode="auto">
          <a:xfrm>
            <a:off x="11958638" y="13081000"/>
            <a:ext cx="454025" cy="4699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  <a:spAutoFit/>
          </a:bodyPr>
          <a:lstStyle>
            <a:lvl1pPr algn="ctr" hangingPunct="0">
              <a:defRPr sz="2400"/>
            </a:lvl1pPr>
          </a:lstStyle>
          <a:p>
            <a:pPr>
              <a:defRPr/>
            </a:pPr>
            <a:fld id="{FE2066FD-0DC6-4DFE-9DFF-F4D54F0466B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 spd="med"/>
  <p:timing>
    <p:tnLst>
      <p:par>
        <p:cTn id="1" dur="indefinite" restart="never" nodeType="tmRoot"/>
      </p:par>
    </p:tnLst>
  </p:timing>
  <p:txStyles>
    <p:titleStyle>
      <a:lvl1pPr algn="ctr" defTabSz="825500" rtl="0" eaLnBrk="0" fontAlgn="base" hangingPunct="0">
        <a:spcBef>
          <a:spcPct val="0"/>
        </a:spcBef>
        <a:spcAft>
          <a:spcPct val="0"/>
        </a:spcAft>
        <a:defRPr sz="11200">
          <a:solidFill>
            <a:srgbClr val="000000"/>
          </a:solidFill>
          <a:latin typeface="Helvetica Light"/>
          <a:ea typeface="Helvetica Light"/>
          <a:cs typeface="Helvetica Light"/>
          <a:sym typeface="Helvetica Light"/>
        </a:defRPr>
      </a:lvl1pPr>
      <a:lvl2pPr algn="ctr" defTabSz="825500" rtl="0" eaLnBrk="0" fontAlgn="base" hangingPunct="0">
        <a:spcBef>
          <a:spcPct val="0"/>
        </a:spcBef>
        <a:spcAft>
          <a:spcPct val="0"/>
        </a:spcAft>
        <a:defRPr sz="11200">
          <a:solidFill>
            <a:srgbClr val="000000"/>
          </a:solidFill>
          <a:latin typeface="Helvetica Light"/>
          <a:ea typeface="Helvetica Light"/>
          <a:cs typeface="Helvetica Light"/>
          <a:sym typeface="Helvetica Light"/>
        </a:defRPr>
      </a:lvl2pPr>
      <a:lvl3pPr algn="ctr" defTabSz="825500" rtl="0" eaLnBrk="0" fontAlgn="base" hangingPunct="0">
        <a:spcBef>
          <a:spcPct val="0"/>
        </a:spcBef>
        <a:spcAft>
          <a:spcPct val="0"/>
        </a:spcAft>
        <a:defRPr sz="11200">
          <a:solidFill>
            <a:srgbClr val="000000"/>
          </a:solidFill>
          <a:latin typeface="Helvetica Light"/>
          <a:ea typeface="Helvetica Light"/>
          <a:cs typeface="Helvetica Light"/>
          <a:sym typeface="Helvetica Light"/>
        </a:defRPr>
      </a:lvl3pPr>
      <a:lvl4pPr algn="ctr" defTabSz="825500" rtl="0" eaLnBrk="0" fontAlgn="base" hangingPunct="0">
        <a:spcBef>
          <a:spcPct val="0"/>
        </a:spcBef>
        <a:spcAft>
          <a:spcPct val="0"/>
        </a:spcAft>
        <a:defRPr sz="11200">
          <a:solidFill>
            <a:srgbClr val="000000"/>
          </a:solidFill>
          <a:latin typeface="Helvetica Light"/>
          <a:ea typeface="Helvetica Light"/>
          <a:cs typeface="Helvetica Light"/>
          <a:sym typeface="Helvetica Light"/>
        </a:defRPr>
      </a:lvl4pPr>
      <a:lvl5pPr algn="ctr" defTabSz="825500" rtl="0" eaLnBrk="0" fontAlgn="base" hangingPunct="0">
        <a:spcBef>
          <a:spcPct val="0"/>
        </a:spcBef>
        <a:spcAft>
          <a:spcPct val="0"/>
        </a:spcAft>
        <a:defRPr sz="11200">
          <a:solidFill>
            <a:srgbClr val="000000"/>
          </a:solidFill>
          <a:latin typeface="Helvetica Light"/>
          <a:ea typeface="Helvetica Light"/>
          <a:cs typeface="Helvetica Light"/>
          <a:sym typeface="Helvetica Light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635000" indent="-635000" algn="l" defTabSz="825500" rtl="0" eaLnBrk="0" fontAlgn="base" hangingPunct="0">
        <a:spcBef>
          <a:spcPts val="5200"/>
        </a:spcBef>
        <a:spcAft>
          <a:spcPct val="0"/>
        </a:spcAft>
        <a:buSzPct val="75000"/>
        <a:buChar char="•"/>
        <a:defRPr sz="5200">
          <a:solidFill>
            <a:srgbClr val="000000"/>
          </a:solidFill>
          <a:latin typeface="Helvetica Light"/>
          <a:ea typeface="Helvetica Light"/>
          <a:cs typeface="Helvetica Light"/>
          <a:sym typeface="Helvetica Light"/>
        </a:defRPr>
      </a:lvl1pPr>
      <a:lvl2pPr marL="1270000" indent="-635000" algn="l" defTabSz="825500" rtl="0" eaLnBrk="0" fontAlgn="base" hangingPunct="0">
        <a:spcBef>
          <a:spcPts val="5200"/>
        </a:spcBef>
        <a:spcAft>
          <a:spcPct val="0"/>
        </a:spcAft>
        <a:buSzPct val="75000"/>
        <a:buChar char="•"/>
        <a:defRPr sz="5200">
          <a:solidFill>
            <a:srgbClr val="000000"/>
          </a:solidFill>
          <a:latin typeface="Helvetica Light"/>
          <a:ea typeface="Helvetica Light"/>
          <a:cs typeface="Helvetica Light"/>
          <a:sym typeface="Helvetica Light"/>
        </a:defRPr>
      </a:lvl2pPr>
      <a:lvl3pPr marL="1905000" indent="-635000" algn="l" defTabSz="825500" rtl="0" eaLnBrk="0" fontAlgn="base" hangingPunct="0">
        <a:spcBef>
          <a:spcPts val="5200"/>
        </a:spcBef>
        <a:spcAft>
          <a:spcPct val="0"/>
        </a:spcAft>
        <a:buSzPct val="75000"/>
        <a:buChar char="•"/>
        <a:defRPr sz="5200">
          <a:solidFill>
            <a:srgbClr val="000000"/>
          </a:solidFill>
          <a:latin typeface="Helvetica Light"/>
          <a:ea typeface="Helvetica Light"/>
          <a:cs typeface="Helvetica Light"/>
          <a:sym typeface="Helvetica Light"/>
        </a:defRPr>
      </a:lvl3pPr>
      <a:lvl4pPr marL="2540000" indent="-635000" algn="l" defTabSz="825500" rtl="0" eaLnBrk="0" fontAlgn="base" hangingPunct="0">
        <a:spcBef>
          <a:spcPts val="5200"/>
        </a:spcBef>
        <a:spcAft>
          <a:spcPct val="0"/>
        </a:spcAft>
        <a:buSzPct val="75000"/>
        <a:buChar char="•"/>
        <a:defRPr sz="5200">
          <a:solidFill>
            <a:srgbClr val="000000"/>
          </a:solidFill>
          <a:latin typeface="Helvetica Light"/>
          <a:ea typeface="Helvetica Light"/>
          <a:cs typeface="Helvetica Light"/>
          <a:sym typeface="Helvetica Light"/>
        </a:defRPr>
      </a:lvl4pPr>
      <a:lvl5pPr marL="3175000" indent="-635000" algn="l" defTabSz="825500" rtl="0" eaLnBrk="0" fontAlgn="base" hangingPunct="0">
        <a:spcBef>
          <a:spcPts val="5200"/>
        </a:spcBef>
        <a:spcAft>
          <a:spcPct val="0"/>
        </a:spcAft>
        <a:buSzPct val="75000"/>
        <a:buChar char="•"/>
        <a:defRPr sz="5200">
          <a:solidFill>
            <a:srgbClr val="000000"/>
          </a:solidFill>
          <a:latin typeface="Helvetica Light"/>
          <a:ea typeface="Helvetica Light"/>
          <a:cs typeface="Helvetica Light"/>
          <a:sym typeface="Helvetica Light"/>
        </a:defRPr>
      </a:lvl5pPr>
      <a:lvl6pPr marL="3810000" marR="0" indent="-635000" algn="l" defTabSz="825500" rtl="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4445000" marR="0" indent="-635000" algn="l" defTabSz="825500" rtl="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5080000" marR="0" indent="-635000" algn="l" defTabSz="825500" rtl="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5715000" marR="0" indent="-635000" algn="l" defTabSz="825500" rtl="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2717479" y="1169368"/>
            <a:ext cx="20626416" cy="25237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5400" b="1" dirty="0">
                <a:solidFill>
                  <a:srgbClr val="DB173D"/>
                </a:solidFill>
                <a:latin typeface="Lato Bold"/>
              </a:rPr>
              <a:t>ULAM </a:t>
            </a:r>
            <a:r>
              <a:rPr lang="pl-PL" sz="5400" b="1" dirty="0" err="1" smtClean="0">
                <a:solidFill>
                  <a:srgbClr val="DB173D"/>
                </a:solidFill>
                <a:latin typeface="Lato Bold"/>
              </a:rPr>
              <a:t>programme</a:t>
            </a:r>
            <a:endParaRPr lang="pl-PL" sz="5400" b="1" dirty="0" smtClean="0">
              <a:solidFill>
                <a:srgbClr val="DB173D"/>
              </a:solidFill>
              <a:latin typeface="Lato Bold"/>
            </a:endParaRPr>
          </a:p>
          <a:p>
            <a:r>
              <a:rPr lang="pl-PL" sz="5400" smtClean="0">
                <a:solidFill>
                  <a:srgbClr val="DB173D"/>
                </a:solidFill>
                <a:latin typeface="Lato Black"/>
              </a:rPr>
              <a:t>		Submission</a:t>
            </a:r>
            <a:r>
              <a:rPr lang="pl-PL" sz="5400" dirty="0" smtClean="0">
                <a:solidFill>
                  <a:srgbClr val="DB173D"/>
                </a:solidFill>
                <a:latin typeface="Lato Black"/>
              </a:rPr>
              <a:t> of </a:t>
            </a:r>
            <a:r>
              <a:rPr lang="pl-PL" sz="5400" dirty="0" err="1" smtClean="0">
                <a:solidFill>
                  <a:srgbClr val="DB173D"/>
                </a:solidFill>
                <a:latin typeface="Lato Black"/>
              </a:rPr>
              <a:t>applications</a:t>
            </a:r>
            <a:r>
              <a:rPr lang="pl-PL" sz="5400" dirty="0" smtClean="0">
                <a:solidFill>
                  <a:srgbClr val="DB173D"/>
                </a:solidFill>
                <a:latin typeface="Lato Black"/>
              </a:rPr>
              <a:t>: </a:t>
            </a:r>
            <a:r>
              <a:rPr lang="en-GB" sz="5400" dirty="0">
                <a:solidFill>
                  <a:srgbClr val="DB173D"/>
                </a:solidFill>
                <a:latin typeface="Lato Black"/>
              </a:rPr>
              <a:t>from 22 January to 23 April 2019 </a:t>
            </a:r>
            <a:endParaRPr lang="pl-PL" sz="5400" dirty="0">
              <a:solidFill>
                <a:srgbClr val="DB173D"/>
              </a:solidFill>
              <a:latin typeface="Lato Black"/>
            </a:endParaRPr>
          </a:p>
          <a:p>
            <a:endParaRPr lang="pl-PL" dirty="0">
              <a:solidFill>
                <a:srgbClr val="DB173D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6143328" y="3257600"/>
            <a:ext cx="17929992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4000" dirty="0" err="1">
                <a:latin typeface="Lato Black"/>
              </a:rPr>
              <a:t>s</a:t>
            </a:r>
            <a:r>
              <a:rPr lang="pl-PL" sz="4000" dirty="0" err="1" smtClean="0">
                <a:latin typeface="Lato Black"/>
              </a:rPr>
              <a:t>cientist</a:t>
            </a:r>
            <a:r>
              <a:rPr lang="pl-PL" sz="4000" dirty="0" smtClean="0">
                <a:latin typeface="Lato Black"/>
              </a:rPr>
              <a:t> with a </a:t>
            </a:r>
            <a:r>
              <a:rPr lang="en-GB" sz="4000" dirty="0" smtClean="0">
                <a:latin typeface="Lato Black"/>
              </a:rPr>
              <a:t>doctoral </a:t>
            </a:r>
            <a:r>
              <a:rPr lang="en-GB" sz="4000" dirty="0">
                <a:latin typeface="Lato Black"/>
              </a:rPr>
              <a:t>degree awarded in a country other than Poland</a:t>
            </a:r>
            <a:endParaRPr lang="pl-PL" sz="4000" dirty="0">
              <a:latin typeface="Lato Black"/>
            </a:endParaRPr>
          </a:p>
          <a:p>
            <a:pPr marL="1600200" lvl="2" indent="-68580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3600" dirty="0" smtClean="0">
                <a:latin typeface="Lato Black"/>
              </a:rPr>
              <a:t>has </a:t>
            </a:r>
            <a:r>
              <a:rPr lang="en-GB" sz="3600" dirty="0">
                <a:latin typeface="Lato Black"/>
              </a:rPr>
              <a:t>not lived, worked or studied in Poland since at least 2017</a:t>
            </a:r>
            <a:endParaRPr lang="pl-PL" sz="3600" dirty="0">
              <a:latin typeface="Lato Black"/>
            </a:endParaRPr>
          </a:p>
          <a:p>
            <a:pPr marL="1600200" lvl="2" indent="-68580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3600" dirty="0">
                <a:latin typeface="Lato Black"/>
              </a:rPr>
              <a:t>minimum 3 </a:t>
            </a:r>
            <a:r>
              <a:rPr lang="pl-PL" sz="3600" dirty="0" err="1">
                <a:latin typeface="Lato Black"/>
              </a:rPr>
              <a:t>scientific</a:t>
            </a:r>
            <a:r>
              <a:rPr lang="pl-PL" sz="3600" dirty="0">
                <a:latin typeface="Lato Black"/>
              </a:rPr>
              <a:t> </a:t>
            </a:r>
            <a:r>
              <a:rPr lang="en-GB" sz="3600" dirty="0">
                <a:latin typeface="Lato Black"/>
              </a:rPr>
              <a:t>achievement</a:t>
            </a:r>
            <a:r>
              <a:rPr lang="pl-PL" sz="3600" dirty="0" smtClean="0">
                <a:latin typeface="Lato Black"/>
              </a:rPr>
              <a:t>s (2 for the </a:t>
            </a:r>
            <a:r>
              <a:rPr lang="en-GB" sz="3600" dirty="0" smtClean="0">
                <a:latin typeface="Lato Black"/>
              </a:rPr>
              <a:t>field</a:t>
            </a:r>
            <a:r>
              <a:rPr lang="pl-PL" sz="3600" dirty="0" smtClean="0">
                <a:latin typeface="Lato Black"/>
              </a:rPr>
              <a:t> of </a:t>
            </a:r>
            <a:r>
              <a:rPr lang="en-GB" sz="3600" dirty="0">
                <a:latin typeface="Lato Black"/>
              </a:rPr>
              <a:t>fine </a:t>
            </a:r>
            <a:r>
              <a:rPr lang="en-GB" sz="3600" dirty="0" smtClean="0">
                <a:latin typeface="Lato Black"/>
              </a:rPr>
              <a:t>arts</a:t>
            </a:r>
            <a:r>
              <a:rPr lang="pl-PL" sz="3600" dirty="0" smtClean="0">
                <a:latin typeface="Lato Black"/>
              </a:rPr>
              <a:t>) </a:t>
            </a:r>
            <a:endParaRPr lang="pl-PL" sz="3600" dirty="0">
              <a:latin typeface="Lato Black"/>
            </a:endParaRPr>
          </a:p>
          <a:p>
            <a:pPr marL="685800" indent="-68580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4000" dirty="0">
                <a:latin typeface="Lato Black"/>
              </a:rPr>
              <a:t>invitation from the </a:t>
            </a:r>
            <a:r>
              <a:rPr lang="pl-PL" sz="4000" dirty="0" smtClean="0">
                <a:latin typeface="Lato Black"/>
              </a:rPr>
              <a:t>h</a:t>
            </a:r>
            <a:r>
              <a:rPr lang="en-GB" sz="4000" dirty="0" err="1" smtClean="0">
                <a:latin typeface="Lato Black"/>
              </a:rPr>
              <a:t>ost</a:t>
            </a:r>
            <a:r>
              <a:rPr lang="en-GB" sz="4000" dirty="0" smtClean="0">
                <a:latin typeface="Lato Black"/>
              </a:rPr>
              <a:t> </a:t>
            </a:r>
            <a:r>
              <a:rPr lang="en-GB" sz="4000" dirty="0" smtClean="0">
                <a:latin typeface="Lato Black"/>
              </a:rPr>
              <a:t>institution</a:t>
            </a:r>
            <a:endParaRPr lang="pl-PL" sz="4000" dirty="0" smtClean="0">
              <a:latin typeface="Lato Black"/>
            </a:endParaRPr>
          </a:p>
          <a:p>
            <a:pPr marL="685800" indent="-68580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4000" dirty="0" err="1">
                <a:latin typeface="Lato Black"/>
              </a:rPr>
              <a:t>v</a:t>
            </a:r>
            <a:r>
              <a:rPr lang="pl-PL" sz="4000" dirty="0" err="1" smtClean="0">
                <a:latin typeface="Lato Black"/>
              </a:rPr>
              <a:t>isits</a:t>
            </a:r>
            <a:r>
              <a:rPr lang="pl-PL" sz="4000" dirty="0" smtClean="0">
                <a:latin typeface="Lato Black"/>
              </a:rPr>
              <a:t>:</a:t>
            </a:r>
            <a:r>
              <a:rPr lang="en-US" sz="4000" dirty="0" smtClean="0">
                <a:latin typeface="Lato Black"/>
              </a:rPr>
              <a:t> from </a:t>
            </a:r>
            <a:r>
              <a:rPr lang="en-US" sz="4000" dirty="0">
                <a:latin typeface="Lato Black"/>
              </a:rPr>
              <a:t>6 to 24 months</a:t>
            </a:r>
            <a:endParaRPr lang="pl-PL" sz="4000" dirty="0">
              <a:latin typeface="Lato Black"/>
            </a:endParaRPr>
          </a:p>
          <a:p>
            <a:pPr marL="685800" indent="-68580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4000" kern="0" dirty="0" err="1">
                <a:latin typeface="Lato Black"/>
              </a:rPr>
              <a:t>living</a:t>
            </a:r>
            <a:r>
              <a:rPr lang="pl-PL" sz="4000" kern="0" dirty="0">
                <a:latin typeface="Lato Black"/>
              </a:rPr>
              <a:t> </a:t>
            </a:r>
            <a:r>
              <a:rPr lang="pl-PL" sz="4000" kern="0" dirty="0" err="1">
                <a:latin typeface="Lato Black"/>
              </a:rPr>
              <a:t>costs</a:t>
            </a:r>
            <a:r>
              <a:rPr lang="pl-PL" sz="4000" kern="0" dirty="0">
                <a:latin typeface="Lato Black"/>
              </a:rPr>
              <a:t>: </a:t>
            </a:r>
            <a:r>
              <a:rPr lang="pl-PL" sz="4000" kern="0" dirty="0" smtClean="0">
                <a:latin typeface="Lato Black"/>
              </a:rPr>
              <a:t>PLN 10 </a:t>
            </a:r>
            <a:r>
              <a:rPr lang="pl-PL" sz="4000" kern="0" dirty="0">
                <a:latin typeface="Lato Black"/>
              </a:rPr>
              <a:t>000 </a:t>
            </a:r>
            <a:r>
              <a:rPr lang="pl-PL" sz="4000" kern="0" dirty="0" smtClean="0">
                <a:latin typeface="Lato Black"/>
              </a:rPr>
              <a:t>(</a:t>
            </a:r>
            <a:r>
              <a:rPr lang="pl-PL" sz="4000" kern="0" dirty="0">
                <a:latin typeface="Lato Black"/>
                <a:ea typeface="Verdana" panose="020B0604030504040204" pitchFamily="34" charset="0"/>
              </a:rPr>
              <a:t>~</a:t>
            </a:r>
            <a:r>
              <a:rPr lang="pl-PL" sz="4000" kern="0" dirty="0" smtClean="0">
                <a:latin typeface="Lato Black"/>
                <a:ea typeface="Verdana" panose="020B0604030504040204" pitchFamily="34" charset="0"/>
              </a:rPr>
              <a:t>EUR 2 </a:t>
            </a:r>
            <a:r>
              <a:rPr lang="pl-PL" sz="4000" kern="0" dirty="0">
                <a:latin typeface="Lato Black"/>
                <a:ea typeface="Verdana" panose="020B0604030504040204" pitchFamily="34" charset="0"/>
              </a:rPr>
              <a:t>400</a:t>
            </a:r>
            <a:r>
              <a:rPr lang="pl-PL" sz="4000" kern="0" dirty="0" smtClean="0">
                <a:latin typeface="Lato Black"/>
              </a:rPr>
              <a:t>)</a:t>
            </a:r>
            <a:endParaRPr lang="pl-PL" sz="4000" kern="0" dirty="0">
              <a:latin typeface="Lato Black"/>
            </a:endParaRPr>
          </a:p>
          <a:p>
            <a:pPr marL="685800" indent="-68580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4000" kern="0" dirty="0" err="1">
                <a:latin typeface="Lato Black"/>
              </a:rPr>
              <a:t>mobility</a:t>
            </a:r>
            <a:r>
              <a:rPr lang="pl-PL" sz="4000" kern="0" dirty="0">
                <a:latin typeface="Lato Black"/>
              </a:rPr>
              <a:t> </a:t>
            </a:r>
            <a:r>
              <a:rPr lang="pl-PL" sz="4000" kern="0" dirty="0" err="1" smtClean="0">
                <a:latin typeface="Lato Black"/>
              </a:rPr>
              <a:t>allowance</a:t>
            </a:r>
            <a:r>
              <a:rPr lang="pl-PL" sz="4000" kern="0" dirty="0" smtClean="0">
                <a:latin typeface="Lato Black"/>
              </a:rPr>
              <a:t> and </a:t>
            </a:r>
            <a:r>
              <a:rPr lang="pl-PL" sz="4000" kern="0" dirty="0" err="1" smtClean="0">
                <a:latin typeface="Lato Black"/>
                <a:cs typeface="Calibri" panose="020F0502020204030204" pitchFamily="34" charset="0"/>
              </a:rPr>
              <a:t>familly</a:t>
            </a:r>
            <a:r>
              <a:rPr lang="pl-PL" sz="4000" kern="0" dirty="0" smtClean="0">
                <a:latin typeface="Lato Black"/>
                <a:cs typeface="Calibri" panose="020F0502020204030204" pitchFamily="34" charset="0"/>
              </a:rPr>
              <a:t> </a:t>
            </a:r>
            <a:r>
              <a:rPr lang="pl-PL" sz="4000" kern="0" dirty="0" err="1">
                <a:latin typeface="Lato Black"/>
                <a:cs typeface="Calibri" panose="020F0502020204030204" pitchFamily="34" charset="0"/>
              </a:rPr>
              <a:t>allowance</a:t>
            </a:r>
            <a:r>
              <a:rPr lang="pl-PL" sz="4000" kern="0" dirty="0">
                <a:latin typeface="Lato Black"/>
                <a:cs typeface="Calibri" panose="020F0502020204030204" pitchFamily="34" charset="0"/>
              </a:rPr>
              <a:t> </a:t>
            </a:r>
            <a:endParaRPr lang="pl-PL" sz="4000" kern="0" dirty="0" smtClean="0">
              <a:latin typeface="Lato Black"/>
              <a:cs typeface="Calibri" panose="020F0502020204030204" pitchFamily="34" charset="0"/>
            </a:endParaRPr>
          </a:p>
          <a:p>
            <a:pPr marL="685800" indent="-68580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4000" dirty="0" smtClean="0">
                <a:latin typeface="Lato Black"/>
              </a:rPr>
              <a:t>all </a:t>
            </a:r>
            <a:r>
              <a:rPr lang="en-GB" sz="4000" dirty="0">
                <a:latin typeface="Lato Black"/>
              </a:rPr>
              <a:t>fields of </a:t>
            </a:r>
            <a:r>
              <a:rPr lang="en-GB" sz="4000" dirty="0" smtClean="0">
                <a:latin typeface="Lato Black"/>
              </a:rPr>
              <a:t>science</a:t>
            </a:r>
            <a:endParaRPr lang="pl-PL" sz="4000" dirty="0" smtClean="0">
              <a:latin typeface="Lato Black"/>
            </a:endParaRPr>
          </a:p>
          <a:p>
            <a:pPr marL="4343400" lvl="8" indent="-6858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4000" dirty="0" smtClean="0">
                <a:latin typeface="Lato Black"/>
              </a:rPr>
              <a:t>post-doctoral </a:t>
            </a:r>
            <a:r>
              <a:rPr lang="en-GB" sz="4000" dirty="0">
                <a:latin typeface="Lato Black"/>
              </a:rPr>
              <a:t>fellowship;</a:t>
            </a:r>
            <a:endParaRPr lang="pl-PL" sz="4000" dirty="0">
              <a:latin typeface="Lato Black"/>
            </a:endParaRPr>
          </a:p>
          <a:p>
            <a:pPr marL="4343400" lvl="8" indent="-6858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4000" dirty="0">
                <a:latin typeface="Lato Black"/>
              </a:rPr>
              <a:t>conducting scientific </a:t>
            </a:r>
            <a:r>
              <a:rPr lang="en-GB" sz="4000" dirty="0" smtClean="0">
                <a:latin typeface="Lato Black"/>
              </a:rPr>
              <a:t>research</a:t>
            </a:r>
            <a:r>
              <a:rPr lang="pl-PL" sz="4000" dirty="0" smtClean="0">
                <a:latin typeface="Lato Black"/>
              </a:rPr>
              <a:t> </a:t>
            </a:r>
            <a:r>
              <a:rPr lang="pl-PL" sz="4000" dirty="0" err="1" smtClean="0">
                <a:latin typeface="Lato Black"/>
              </a:rPr>
              <a:t>or</a:t>
            </a:r>
            <a:r>
              <a:rPr lang="pl-PL" sz="4000" dirty="0" smtClean="0">
                <a:latin typeface="Lato Black"/>
              </a:rPr>
              <a:t> </a:t>
            </a:r>
            <a:r>
              <a:rPr lang="pl-PL" sz="4000" dirty="0" err="1" smtClean="0">
                <a:latin typeface="Lato Black"/>
              </a:rPr>
              <a:t>didactic</a:t>
            </a:r>
            <a:r>
              <a:rPr lang="pl-PL" sz="4000" dirty="0" smtClean="0">
                <a:latin typeface="Lato Black"/>
              </a:rPr>
              <a:t> </a:t>
            </a:r>
            <a:r>
              <a:rPr lang="pl-PL" sz="4000" dirty="0" err="1" smtClean="0">
                <a:latin typeface="Lato Black"/>
              </a:rPr>
              <a:t>classes</a:t>
            </a:r>
            <a:r>
              <a:rPr lang="en-GB" sz="4000" dirty="0" smtClean="0">
                <a:latin typeface="Lato Black"/>
              </a:rPr>
              <a:t> </a:t>
            </a:r>
            <a:endParaRPr lang="pl-PL" sz="4000" dirty="0" smtClean="0">
              <a:latin typeface="Lato Black"/>
            </a:endParaRPr>
          </a:p>
          <a:p>
            <a:pPr marL="4343400" lvl="8" indent="-6858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4000" dirty="0" smtClean="0">
                <a:latin typeface="Lato Black"/>
              </a:rPr>
              <a:t>obtaining materials</a:t>
            </a:r>
            <a:endParaRPr lang="pl-PL" sz="4000" dirty="0">
              <a:latin typeface="Lato Black"/>
            </a:endParaRPr>
          </a:p>
        </p:txBody>
      </p:sp>
      <p:pic>
        <p:nvPicPr>
          <p:cNvPr id="5" name="Symbol zastępczy obrazu 4"/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t="28498" b="28498"/>
          <a:stretch>
            <a:fillRect/>
          </a:stretch>
        </p:blipFill>
        <p:spPr>
          <a:xfrm>
            <a:off x="16579260" y="32266"/>
            <a:ext cx="7817515" cy="100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07363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2954</TotalTime>
  <Words>85</Words>
  <Application>Microsoft Office PowerPoint</Application>
  <PresentationFormat>Niestandardowy</PresentationFormat>
  <Paragraphs>13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10" baseType="lpstr">
      <vt:lpstr>Arial</vt:lpstr>
      <vt:lpstr>Calibri</vt:lpstr>
      <vt:lpstr>Helvetica Light</vt:lpstr>
      <vt:lpstr>Helvetica Neue</vt:lpstr>
      <vt:lpstr>Lato Black</vt:lpstr>
      <vt:lpstr>Lato Bold</vt:lpstr>
      <vt:lpstr>Verdana</vt:lpstr>
      <vt:lpstr>Wingdings</vt:lpstr>
      <vt:lpstr>White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Malwina Górecka</dc:creator>
  <cp:lastModifiedBy>Agnieszka Stefaniak-Hrycko</cp:lastModifiedBy>
  <cp:revision>180</cp:revision>
  <dcterms:modified xsi:type="dcterms:W3CDTF">2019-01-24T17:15:55Z</dcterms:modified>
</cp:coreProperties>
</file>